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7" r:id="rId6"/>
    <p:sldId id="268" r:id="rId7"/>
    <p:sldId id="260" r:id="rId8"/>
    <p:sldId id="269" r:id="rId9"/>
    <p:sldId id="262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050;&#1086;&#1088;&#1082;&#1091;&#1085;&#1086;&#1074;&#1072;%20&#1057;&#1080;&#1089;&#1090;&#1077;&#1084;&#1085;&#1099;&#1077;%20&#1087;&#1088;&#1086;&#1075;&#1088;&#1072;&#1084;&#1084;&#1099;%20&#1080;%20&#1086;&#1087;&#1077;&#1088;&#1072;&#1094;&#1080;&#1086;&#1085;&#1085;&#1099;&#1077;%20&#1089;&#1080;&#1089;&#1090;&#1077;&#1084;&#1099;%203%20&#1082;&#1083;.pptx" TargetMode="External"/><Relationship Id="rId2" Type="http://schemas.openxmlformats.org/officeDocument/2006/relationships/hyperlink" Target="&#1052;&#1077;&#1090;&#1086;&#1076;&#1080;&#1095;&#1077;&#1089;&#1082;&#1080;&#1077;%20&#1088;&#1077;&#1082;&#1086;&#1084;&#1077;&#1085;&#1076;&#1072;&#1094;&#1080;&#1080;%20&#1082;%20&#1101;&#1083;&#1077;&#1082;&#1090;&#1088;&#1086;&#1085;&#1085;&#1086;&#1084;&#1091;%20&#1087;&#1086;&#1088;&#1090;&#1092;&#1086;&#1083;&#1080;&#1086;_%20&#1050;&#1086;&#1088;&#1082;&#1091;&#1085;&#1086;&#1074;&#1086;&#1081;%20&#1053;..docx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lvl="1" algn="ctr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«Северный педагогический колледж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Электронное портфолио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                       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Разработчик: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Коркунова Н.И.,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студентка группы346  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Серов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78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Альбом в </a:t>
            </a:r>
            <a:r>
              <a:rPr lang="ru-RU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Пикасо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052" y="1714488"/>
            <a:ext cx="9083948" cy="5107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85794"/>
            <a:ext cx="9144000" cy="58259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Личная информация и фотографии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1\Desktop\Рисунок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14554"/>
            <a:ext cx="9144000" cy="36377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08266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Содержание электронного портфолио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1\Desktop\Рисунок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325" y="2000241"/>
            <a:ext cx="8759160" cy="4286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786874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Контактная информация и достижения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1\Desktop\л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454712"/>
            <a:ext cx="7429519" cy="5403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3571900" cy="457203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Сертификат 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участника 1 Регионального фестиваля юных талантов "Северное сияние - 2013"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1\Desktop\Коркуновой Н_грамоты (3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7" y="-5"/>
            <a:ext cx="5143504" cy="68580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438" y="714356"/>
            <a:ext cx="4286280" cy="492922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Свидетельство о том, что прошла дополнительную профессиональную подготовку по основному очному курсу программы </a:t>
            </a:r>
            <a:r>
              <a:rPr lang="ru-RU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intel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2013г.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1\Desktop\Коркуновой Н_грамоты (4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2"/>
            <a:ext cx="4572000" cy="40719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43998" cy="917596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Методические разработки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1\Desktop\лдд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159" y="1500174"/>
            <a:ext cx="8698743" cy="52317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786322"/>
            <a:ext cx="8429684" cy="1143008"/>
          </a:xfrm>
        </p:spPr>
        <p:txBody>
          <a:bodyPr numCol="2">
            <a:noAutofit/>
          </a:bodyPr>
          <a:lstStyle/>
          <a:p>
            <a:pPr algn="ctr"/>
            <a:r>
              <a:rPr lang="ru-RU" sz="1600" dirty="0" smtClean="0">
                <a:hlinkClick r:id="rId2" action="ppaction://hlinkfile"/>
              </a:rPr>
              <a:t>Методические рекомендации к электронному </a:t>
            </a:r>
            <a:r>
              <a:rPr lang="ru-RU" sz="1600" dirty="0" err="1" smtClean="0">
                <a:hlinkClick r:id="rId2" action="ppaction://hlinkfile"/>
              </a:rPr>
              <a:t>портфолио_</a:t>
            </a:r>
            <a:r>
              <a:rPr lang="ru-RU" sz="1600" dirty="0" smtClean="0">
                <a:hlinkClick r:id="rId2" action="ppaction://hlinkfile"/>
              </a:rPr>
              <a:t> Коркуновой Н..</a:t>
            </a:r>
            <a:r>
              <a:rPr lang="ru-RU" sz="1600" dirty="0" err="1" smtClean="0">
                <a:hlinkClick r:id="rId2" action="ppaction://hlinkfile"/>
              </a:rPr>
              <a:t>docx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>
                <a:hlinkClick r:id="rId3" action="ppaction://hlinkpres?slideindex=1&amp;slidetitle="/>
              </a:rPr>
              <a:t>Коркунова Системные программы и операционные системы 3 </a:t>
            </a:r>
            <a:r>
              <a:rPr lang="ru-RU" sz="1600" dirty="0" err="1" smtClean="0">
                <a:hlinkClick r:id="rId3" action="ppaction://hlinkpres?slideindex=1&amp;slidetitle="/>
              </a:rPr>
              <a:t>кл.pptx</a:t>
            </a:r>
            <a:endParaRPr lang="ru-RU" sz="1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428604"/>
            <a:ext cx="4286280" cy="3714776"/>
          </a:xfrm>
          <a:solidFill>
            <a:schemeClr val="bg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algn="ctr">
              <a:buNone/>
            </a:pPr>
            <a:endParaRPr lang="ru-RU" sz="40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4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Методические рекомендации к электронному портфолио</a:t>
            </a:r>
            <a:endParaRPr lang="ru-RU" sz="4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C:\Users\1\Desktop\лл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500042"/>
            <a:ext cx="3929090" cy="317308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Сервисы </a:t>
            </a:r>
            <a:r>
              <a:rPr lang="ru-RU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Веб</a:t>
            </a:r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2.0 и полезные ссылки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1\Desktop\апр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373" y="1357298"/>
            <a:ext cx="8562302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121</TotalTime>
  <Words>73</Words>
  <PresentationFormat>Экран (4:3)</PresentationFormat>
  <Paragraphs>12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«Северный педагогический колледж»    Электронное портфолио                                   Разработчик:                                               Коркунова Н.И.,                                                            студентка группы346       Серов  2015</vt:lpstr>
      <vt:lpstr>Личная информация и фотографии</vt:lpstr>
      <vt:lpstr>Содержание электронного портфолио</vt:lpstr>
      <vt:lpstr>Контактная информация и достижения</vt:lpstr>
      <vt:lpstr>Сертификат участника 1 Регионального фестиваля юных талантов "Северное сияние - 2013"</vt:lpstr>
      <vt:lpstr>Свидетельство о том, что прошла дополнительную профессиональную подготовку по основному очному курсу программы intel, 2013г.</vt:lpstr>
      <vt:lpstr>Методические разработки</vt:lpstr>
      <vt:lpstr>Методические рекомендации к электронному портфолио_ Коркуновой Н..docx  Коркунова Системные программы и операционные системы 3 кл.pptx</vt:lpstr>
      <vt:lpstr>Сервисы Веб 2.0 и полезные ссылки</vt:lpstr>
      <vt:lpstr>Альбом в Пикасо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«Северный педагогический колледж»     Методические рекомендации  по созданию электронного портфолио педагога и его размещения  в сети Internet с использованием новых информационных технологий                                                                                     Разработчик:                                                                                 Коркунова Надежда Ивановна,                                                                                 студентка группы 346       Серов  2015</dc:title>
  <dc:creator>1</dc:creator>
  <cp:lastModifiedBy>1</cp:lastModifiedBy>
  <cp:revision>12</cp:revision>
  <dcterms:created xsi:type="dcterms:W3CDTF">2015-05-07T11:14:18Z</dcterms:created>
  <dcterms:modified xsi:type="dcterms:W3CDTF">2015-05-07T14:12:12Z</dcterms:modified>
</cp:coreProperties>
</file>